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6375" r:id="rId1"/>
    <p:sldMasterId id="2147487423" r:id="rId2"/>
  </p:sldMasterIdLst>
  <p:notesMasterIdLst>
    <p:notesMasterId r:id="rId12"/>
  </p:notesMasterIdLst>
  <p:sldIdLst>
    <p:sldId id="618" r:id="rId3"/>
    <p:sldId id="619" r:id="rId4"/>
    <p:sldId id="620" r:id="rId5"/>
    <p:sldId id="621" r:id="rId6"/>
    <p:sldId id="622" r:id="rId7"/>
    <p:sldId id="623" r:id="rId8"/>
    <p:sldId id="624" r:id="rId9"/>
    <p:sldId id="625" r:id="rId10"/>
    <p:sldId id="626" r:id="rId11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88" userDrawn="1">
          <p15:clr>
            <a:srgbClr val="A4A3A4"/>
          </p15:clr>
        </p15:guide>
        <p15:guide id="2" pos="552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099" autoAdjust="0"/>
    <p:restoredTop sz="86343" autoAdjust="0"/>
  </p:normalViewPr>
  <p:slideViewPr>
    <p:cSldViewPr>
      <p:cViewPr>
        <p:scale>
          <a:sx n="80" d="100"/>
          <a:sy n="80" d="100"/>
        </p:scale>
        <p:origin x="-2688" y="-918"/>
      </p:cViewPr>
      <p:guideLst>
        <p:guide orient="horz" pos="288"/>
        <p:guide pos="55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5" d="100"/>
        <a:sy n="125" d="100"/>
      </p:scale>
      <p:origin x="0" y="-165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26D8A870-8E55-4F89-9FA6-98566F817195}" type="datetimeFigureOut">
              <a:rPr lang="en-US"/>
              <a:pPr>
                <a:defRPr/>
              </a:pPr>
              <a:t>5/4/2022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E76B76F4-1F2D-41A4-A9E2-1E9C47D719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052640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</p:nvPr>
        </p:nvSpPr>
        <p:spPr>
          <a:xfrm>
            <a:off x="1143000" y="1322962"/>
            <a:ext cx="6858000" cy="2187001"/>
          </a:xfrm>
        </p:spPr>
        <p:txBody>
          <a:bodyPr anchor="b">
            <a:normAutofit/>
          </a:bodyPr>
          <a:lstStyle>
            <a:lvl1pPr algn="ctr">
              <a:defRPr sz="6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单击此处编辑标题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+mj-lt"/>
                <a:ea typeface="+mj-ea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13A3C-D2AA-A546-9072-66CFE226AC9B}" type="datetime1">
              <a:rPr lang="en-US" altLang="zh-CN" smtClean="0">
                <a:solidFill>
                  <a:srgbClr val="000000">
                    <a:tint val="75000"/>
                  </a:srgbClr>
                </a:solidFill>
              </a:rPr>
              <a:pPr/>
              <a:t>5/4/2022</a:t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32438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02213-9C6A-824A-B771-18913EEDDDAD}" type="datetime1">
              <a:rPr lang="en-US" altLang="zh-CN" smtClean="0">
                <a:solidFill>
                  <a:srgbClr val="000000">
                    <a:tint val="75000"/>
                  </a:srgbClr>
                </a:solidFill>
              </a:rPr>
              <a:pPr/>
              <a:t>5/4/2022</a:t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</p:nvPr>
        </p:nvSpPr>
        <p:spPr>
          <a:xfrm>
            <a:off x="628650" y="551543"/>
            <a:ext cx="7886700" cy="5558971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</p:spTree>
    <p:extLst>
      <p:ext uri="{BB962C8B-B14F-4D97-AF65-F5344CB8AC3E}">
        <p14:creationId xmlns:p14="http://schemas.microsoft.com/office/powerpoint/2010/main" val="16317454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0E5E3D55-3EAA-204E-9138-A589C55E9C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C79FD1-7274-E94B-8DFA-F94D20368B3E}" type="datetime1">
              <a:rPr lang="en-US"/>
              <a:pPr>
                <a:defRPr/>
              </a:pPr>
              <a:t>5/4/2022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39C7B158-385D-9540-9C65-00D1258F5B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Live Out Love 1/2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3C909DC1-A9B1-FA43-88EE-B936FDE516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C84B52-1A7C-E94D-91B0-AC103D5FA83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7277687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3D10A543-78A0-1B4E-83EC-A1367D9AFC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4F1F93-EC31-3E41-9581-228F7EB3154F}" type="datetime1">
              <a:rPr lang="en-US"/>
              <a:pPr>
                <a:defRPr/>
              </a:pPr>
              <a:t>5/4/2022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6BB6C214-44D8-AE4F-A4DF-C1736BDA20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Live Out Love 1/2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F7F3E185-F558-CF47-AE1D-64C5E7B89B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722A75-7B93-F544-B3A0-10C9BC9D7FA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0024251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1BF64744-E992-D34C-9C92-E8979E2F44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FF3A79-1970-B842-A228-E79865EA6AA1}" type="datetime1">
              <a:rPr lang="en-US"/>
              <a:pPr>
                <a:defRPr/>
              </a:pPr>
              <a:t>5/4/2022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3AE6F3FB-7D12-4D41-87BC-7AD5115E23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Live Out Love 1/2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8BEAD2C8-21E0-5A40-AFEF-36746995E8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CE75AC-359E-7648-9E2A-BF1D98E428A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4705551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xmlns="" id="{55286502-80D7-074F-8CE6-E7DB01A453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721C60-8162-4D41-A701-AE207618D879}" type="datetime1">
              <a:rPr lang="en-US"/>
              <a:pPr>
                <a:defRPr/>
              </a:pPr>
              <a:t>5/4/2022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xmlns="" id="{E0F39C1D-3987-FF42-AA9C-3960C02444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Live Out Love 1/2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xmlns="" id="{42101A94-835A-F843-BC33-1E51249675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AEB03C-67FB-6A48-B2F0-FC5D5E029E3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4065186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xmlns="" id="{45741436-57D3-924F-BA20-88C6C93252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A97694-1143-1041-B1F9-D1C3A8D04148}" type="datetime1">
              <a:rPr lang="en-US"/>
              <a:pPr>
                <a:defRPr/>
              </a:pPr>
              <a:t>5/4/2022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xmlns="" id="{7A666C0D-BD9E-9844-A4B0-5464BA267C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Live Out Love 1/2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xmlns="" id="{4D581436-843E-0E4D-B30E-21ED4B0C55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6F712A-E607-2A49-AD16-3F7E456C8DB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186186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xmlns="" id="{295A7E14-0030-AB42-B6A1-928253E456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D677FB-D958-9E4A-8835-8B4C2DF0C12C}" type="datetime1">
              <a:rPr lang="en-US"/>
              <a:pPr>
                <a:defRPr/>
              </a:pPr>
              <a:t>5/4/2022</a:t>
            </a:fld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xmlns="" id="{F9C1A66F-15E8-9D4E-8A7C-4837D41D1E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Live Out Love 1/2</a:t>
            </a:r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xmlns="" id="{6F963F0A-2FC9-F542-94D4-FC0FE03B7E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F61A7F-B852-7347-8303-073DA0EDC9C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146850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xmlns="" id="{CB1B4F13-1DB7-2948-8F14-6E6E26844C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2E0824-D1FE-4443-A8BB-54741E31F5C7}" type="datetime1">
              <a:rPr lang="en-US"/>
              <a:pPr>
                <a:defRPr/>
              </a:pPr>
              <a:t>5/4/2022</a:t>
            </a:fld>
            <a:endParaRPr 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xmlns="" id="{1ACF56B2-1B2D-CB41-B2F0-908A48BCE5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Live Out Love 1/2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xmlns="" id="{67010C08-DC23-9E4C-8973-F2C31427DA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E24170-7D14-7443-9E27-76536AB694A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9403498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xmlns="" id="{78D8462B-D0E0-7D4E-B2A4-9A159B4416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349DBF-FC4D-4848-B17A-BDB70A12B311}" type="datetime1">
              <a:rPr lang="en-US"/>
              <a:pPr>
                <a:defRPr/>
              </a:pPr>
              <a:t>5/4/2022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xmlns="" id="{9375F11E-F747-0C44-86A3-0BB3B6AFBB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Live Out Love 1/2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xmlns="" id="{61AE23D3-DF44-5044-8E1A-AB26C4B256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A0539D-6358-BB40-AB74-9E0D1D9F940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3803958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xmlns="" id="{146989F8-3283-5A4F-9A34-AE420330DF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CC2265-7C14-1B41-B01F-D033E699667D}" type="datetime1">
              <a:rPr lang="en-US"/>
              <a:pPr>
                <a:defRPr/>
              </a:pPr>
              <a:t>5/4/2022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xmlns="" id="{8E5E79E6-B3A7-1F43-88A6-508AEC9A3D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Live Out Love 1/2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xmlns="" id="{FA7558C9-0218-324D-AAD1-2A8C1A8D1C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419F81-621B-1041-A3CF-D5F121E13F9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8957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85775" y="258445"/>
            <a:ext cx="7886700" cy="1325563"/>
          </a:xfrm>
        </p:spPr>
        <p:txBody>
          <a:bodyPr anchor="ctr" anchorCtr="0">
            <a:normAutofit/>
          </a:bodyPr>
          <a:lstStyle>
            <a:lvl1pPr>
              <a:defRPr sz="2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85775" y="1825625"/>
            <a:ext cx="7886700" cy="4351338"/>
          </a:xfrm>
        </p:spPr>
        <p:txBody>
          <a:bodyPr>
            <a:normAutofit/>
          </a:bodyPr>
          <a:lstStyle>
            <a:lvl1pPr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62DF4-75D2-E94F-A080-25DA24D864A0}" type="datetime1">
              <a:rPr lang="en-US" altLang="zh-CN" smtClean="0">
                <a:solidFill>
                  <a:srgbClr val="000000">
                    <a:tint val="75000"/>
                  </a:srgbClr>
                </a:solidFill>
              </a:rPr>
              <a:pPr/>
              <a:t>5/4/2022</a:t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87651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C4D72198-0A7C-D64B-877E-D53C14A3E3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EA0789-7A93-7247-A9E9-07641B746394}" type="datetime1">
              <a:rPr lang="en-US"/>
              <a:pPr>
                <a:defRPr/>
              </a:pPr>
              <a:t>5/4/2022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E1802805-8D5E-0941-88BE-E46DF507F1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Live Out Love 1/2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50FF9A4F-758E-D54F-B934-C8D6914392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E590F0-D103-4A4C-8D10-0C58FF4ED0D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2758226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5BA6A9FB-CE4E-0046-96B1-28ED5437C2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96D8A2-8373-6844-A9A5-5864CBB0A3DC}" type="datetime1">
              <a:rPr lang="en-US"/>
              <a:pPr>
                <a:defRPr/>
              </a:pPr>
              <a:t>5/4/2022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FD3F4E18-6083-B94F-9BB2-3570EACA0C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Live Out Love 1/2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E01DE8F8-BB13-EA4A-8857-038AEF8571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5F78DA-0ABF-0C46-A1AC-197173087C2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530654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3751117"/>
            <a:ext cx="5491163" cy="811357"/>
          </a:xfrm>
        </p:spPr>
        <p:txBody>
          <a:bodyPr anchor="b">
            <a:normAutofit/>
          </a:bodyPr>
          <a:lstStyle>
            <a:lvl1pPr>
              <a:defRPr sz="4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610028"/>
            <a:ext cx="5491163" cy="647555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0681D0-134A-2E4D-898F-8ADD058FD9C3}" type="datetime1">
              <a:rPr lang="en-US" altLang="zh-CN" smtClean="0">
                <a:solidFill>
                  <a:srgbClr val="000000">
                    <a:tint val="75000"/>
                  </a:srgbClr>
                </a:solidFill>
              </a:rPr>
              <a:pPr/>
              <a:t>5/4/2022</a:t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71465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85775" y="258445"/>
            <a:ext cx="7886700" cy="1325563"/>
          </a:xfrm>
        </p:spPr>
        <p:txBody>
          <a:bodyPr>
            <a:normAutofit/>
          </a:bodyPr>
          <a:lstStyle>
            <a:lvl1pPr>
              <a:defRPr sz="2400" b="1" i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85775" y="1825625"/>
            <a:ext cx="3886200" cy="4351338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lnSpc>
                <a:spcPct val="15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486275" y="1825625"/>
            <a:ext cx="3886200" cy="4351338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lnSpc>
                <a:spcPct val="15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F37E6-4875-AF43-924A-719E1B500DFC}" type="datetime1">
              <a:rPr lang="en-US" altLang="zh-CN" smtClean="0">
                <a:solidFill>
                  <a:srgbClr val="000000">
                    <a:tint val="75000"/>
                  </a:srgbClr>
                </a:solidFill>
              </a:rPr>
              <a:pPr/>
              <a:t>5/4/2022</a:t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55434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9841" y="1744961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29841" y="2615609"/>
            <a:ext cx="3868340" cy="3574054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29150" y="1744961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29150" y="2615609"/>
            <a:ext cx="3887391" cy="3574054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9B5A0-0F37-0B41-9F5D-E9570F6AC60E}" type="datetime1">
              <a:rPr lang="en-US" altLang="zh-CN" smtClean="0">
                <a:solidFill>
                  <a:srgbClr val="000000">
                    <a:tint val="75000"/>
                  </a:srgbClr>
                </a:solidFill>
              </a:rPr>
              <a:pPr/>
              <a:t>5/4/2022</a:t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9379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8650" y="2766219"/>
            <a:ext cx="7886700" cy="1325563"/>
          </a:xfrm>
        </p:spPr>
        <p:txBody>
          <a:bodyPr>
            <a:normAutofit/>
          </a:bodyPr>
          <a:lstStyle>
            <a:lvl1pPr algn="ctr">
              <a:defRPr sz="4800" b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0E11ED-A39C-9C48-A4C8-7B5572928530}" type="datetime1">
              <a:rPr lang="en-US" altLang="zh-CN" smtClean="0">
                <a:solidFill>
                  <a:srgbClr val="000000">
                    <a:tint val="75000"/>
                  </a:srgbClr>
                </a:solidFill>
              </a:rPr>
              <a:pPr/>
              <a:t>5/4/2022</a:t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95304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7DD58-97AB-0146-82CC-6C9C9D2428B9}" type="datetime1">
              <a:rPr lang="en-US" altLang="zh-CN" smtClean="0">
                <a:solidFill>
                  <a:srgbClr val="000000">
                    <a:tint val="75000"/>
                  </a:srgbClr>
                </a:solidFill>
              </a:rPr>
              <a:pPr/>
              <a:t>5/4/2022</a:t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2655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</p:nvPr>
        </p:nvSpPr>
        <p:spPr>
          <a:xfrm>
            <a:off x="485060" y="127000"/>
            <a:ext cx="3123900" cy="1600200"/>
          </a:xfrm>
        </p:spPr>
        <p:txBody>
          <a:bodyPr anchor="ctr" anchorCtr="0">
            <a:normAutofit/>
          </a:bodyPr>
          <a:lstStyle>
            <a:lvl1pPr>
              <a:defRPr sz="2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单击此处编辑标题</a:t>
            </a:r>
          </a:p>
        </p:txBody>
      </p:sp>
      <p:sp>
        <p:nvSpPr>
          <p:cNvPr id="3" name="图片占位符 2"/>
          <p:cNvSpPr>
            <a:spLocks noGrp="1" noChangeAspect="1"/>
          </p:cNvSpPr>
          <p:nvPr>
            <p:ph type="pic" idx="1"/>
          </p:nvPr>
        </p:nvSpPr>
        <p:spPr>
          <a:xfrm>
            <a:off x="3888000" y="766354"/>
            <a:ext cx="4363031" cy="509444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 dirty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88870" y="2057400"/>
            <a:ext cx="3123900" cy="3811588"/>
          </a:xfrm>
        </p:spPr>
        <p:txBody>
          <a:bodyPr>
            <a:normAutofit/>
          </a:bodyPr>
          <a:lstStyle>
            <a:lvl1pPr marL="0" indent="0">
              <a:lnSpc>
                <a:spcPct val="150000"/>
              </a:lnSpc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dirty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BF91B7-E06A-8546-89D2-351C624262E1}" type="datetime1">
              <a:rPr lang="en-US" altLang="zh-CN" smtClean="0">
                <a:solidFill>
                  <a:srgbClr val="000000">
                    <a:tint val="75000"/>
                  </a:srgbClr>
                </a:solidFill>
              </a:rPr>
              <a:pPr/>
              <a:t>5/4/2022</a:t>
            </a:fld>
            <a:endParaRPr lang="zh-CN" altLang="en-US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cxnSp>
        <p:nvCxnSpPr>
          <p:cNvPr id="8" name="直接连接符 7" hidden="1"/>
          <p:cNvCxnSpPr/>
          <p:nvPr userDrawn="1"/>
        </p:nvCxnSpPr>
        <p:spPr>
          <a:xfrm>
            <a:off x="557213" y="434340"/>
            <a:ext cx="0" cy="139128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913876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7368363" y="365125"/>
            <a:ext cx="1146987" cy="5811838"/>
          </a:xfrm>
        </p:spPr>
        <p:txBody>
          <a:bodyPr vert="eaVert">
            <a:normAutofit/>
          </a:bodyPr>
          <a:lstStyle>
            <a:lvl1pPr>
              <a:defRPr sz="36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6659969" cy="5811838"/>
          </a:xfrm>
        </p:spPr>
        <p:txBody>
          <a:bodyPr vert="eaVert"/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5197A-0AA5-C046-9995-AA72F36DD8F6}" type="datetime1">
              <a:rPr lang="en-US" altLang="zh-CN" smtClean="0">
                <a:solidFill>
                  <a:srgbClr val="000000">
                    <a:tint val="75000"/>
                  </a:srgbClr>
                </a:solidFill>
              </a:rPr>
              <a:pPr/>
              <a:t>5/4/2022</a:t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83264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ags" Target="../tags/tag2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ags" Target="../tags/tag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ags" Target="../tags/tag3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13.xml"/><Relationship Id="rId7" Type="http://schemas.openxmlformats.org/officeDocument/2006/relationships/slideLayout" Target="../slideLayouts/slideLayout17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slideLayout" Target="../slideLayouts/slideLayout16.xml"/><Relationship Id="rId11" Type="http://schemas.openxmlformats.org/officeDocument/2006/relationships/slideLayout" Target="../slideLayouts/slideLayout21.xml"/><Relationship Id="rId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20.xml"/><Relationship Id="rId4" Type="http://schemas.openxmlformats.org/officeDocument/2006/relationships/slideLayout" Target="../slideLayouts/slideLayout14.xml"/><Relationship Id="rId9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rotWithShape="0">
          <a:blip r:embed="rId15">
            <a:alphaModFix amt="31000"/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2"/>
            </p:custDataLst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13"/>
            </p:custDataLst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fld id="{26EA956E-010D-FF44-A74E-5046FEEAA601}" type="datetime1">
              <a:rPr lang="en-US" altLang="zh-CN" smtClean="0">
                <a:solidFill>
                  <a:srgbClr val="000000">
                    <a:tint val="75000"/>
                  </a:srgbClr>
                </a:solidFill>
                <a:latin typeface="Arial"/>
                <a:ea typeface="微软雅黑"/>
              </a:rPr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t>5/4/2022</a:t>
            </a:fld>
            <a:endParaRPr lang="zh-CN" altLang="en-US">
              <a:solidFill>
                <a:srgbClr val="000000">
                  <a:tint val="75000"/>
                </a:srgbClr>
              </a:solidFill>
              <a:latin typeface="Arial"/>
              <a:ea typeface="微软雅黑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endParaRPr lang="zh-CN" altLang="en-US">
              <a:solidFill>
                <a:srgbClr val="000000">
                  <a:tint val="75000"/>
                </a:srgbClr>
              </a:solidFill>
              <a:latin typeface="Arial"/>
              <a:ea typeface="微软雅黑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fld id="{49AE70B2-8BF9-45C0-BB95-33D1B9D3A854}" type="slidenum">
              <a:rPr lang="zh-CN" altLang="en-US" smtClean="0">
                <a:solidFill>
                  <a:srgbClr val="000000">
                    <a:tint val="75000"/>
                  </a:srgbClr>
                </a:solidFill>
                <a:latin typeface="Arial"/>
                <a:ea typeface="微软雅黑"/>
              </a:rPr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zh-CN" altLang="en-US">
              <a:solidFill>
                <a:srgbClr val="000000">
                  <a:tint val="75000"/>
                </a:srgbClr>
              </a:solidFill>
              <a:latin typeface="Arial"/>
              <a:ea typeface="微软雅黑"/>
            </a:endParaRPr>
          </a:p>
        </p:txBody>
      </p:sp>
      <p:sp>
        <p:nvSpPr>
          <p:cNvPr id="7" name="KSO_TEMPLATE" hidden="1"/>
          <p:cNvSpPr/>
          <p:nvPr userDrawn="1">
            <p:custDataLst>
              <p:tags r:id="rId14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zh-CN" altLang="en-US" sz="135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76707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6376" r:id="rId1"/>
    <p:sldLayoutId id="2147486377" r:id="rId2"/>
    <p:sldLayoutId id="2147486378" r:id="rId3"/>
    <p:sldLayoutId id="2147486379" r:id="rId4"/>
    <p:sldLayoutId id="2147486380" r:id="rId5"/>
    <p:sldLayoutId id="2147486381" r:id="rId6"/>
    <p:sldLayoutId id="2147486382" r:id="rId7"/>
    <p:sldLayoutId id="2147486383" r:id="rId8"/>
    <p:sldLayoutId id="2147486384" r:id="rId9"/>
    <p:sldLayoutId id="2147486385" r:id="rId10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xmlns="" id="{2E200746-280B-2E41-894D-13BA44626723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xmlns="" id="{E823AB29-BC6E-6E44-89DC-025227F363EB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248CDEBC-46D3-BC46-AD70-D70C45131D8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827D6E8-123D-D24F-A07F-5D79A1E3511A}" type="datetime1">
              <a:rPr lang="en-US"/>
              <a:pPr>
                <a:defRPr/>
              </a:pPr>
              <a:t>5/4/2022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9F56EAEB-1662-0D44-ADED-9DDF7118F46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Live Out Love 1/2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EF8E875C-9C49-2E4D-B448-96BC22A42F6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5C86D604-B843-F548-A067-71639400FC4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970782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7424" r:id="rId1"/>
    <p:sldLayoutId id="2147487425" r:id="rId2"/>
    <p:sldLayoutId id="2147487426" r:id="rId3"/>
    <p:sldLayoutId id="2147487427" r:id="rId4"/>
    <p:sldLayoutId id="2147487428" r:id="rId5"/>
    <p:sldLayoutId id="2147487429" r:id="rId6"/>
    <p:sldLayoutId id="2147487430" r:id="rId7"/>
    <p:sldLayoutId id="2147487431" r:id="rId8"/>
    <p:sldLayoutId id="2147487432" r:id="rId9"/>
    <p:sldLayoutId id="2147487433" r:id="rId10"/>
    <p:sldLayoutId id="2147487434" r:id="rId11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8130" name="Picture 3">
            <a:extLst>
              <a:ext uri="{FF2B5EF4-FFF2-40B4-BE49-F238E27FC236}">
                <a16:creationId xmlns:a16="http://schemas.microsoft.com/office/drawing/2014/main" xmlns="" id="{C4B4642B-9FA1-7D4A-A045-55E7A72A3BE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588"/>
            <a:ext cx="9144000" cy="685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F2A459C2-A872-FA43-8B64-61E274CE6F98}"/>
              </a:ext>
            </a:extLst>
          </p:cNvPr>
          <p:cNvSpPr txBox="1"/>
          <p:nvPr/>
        </p:nvSpPr>
        <p:spPr>
          <a:xfrm>
            <a:off x="838200" y="2362200"/>
            <a:ext cx="7239000" cy="9239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5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Arial" panose="020B0604020202020204" pitchFamily="34" charset="0"/>
              </a:rPr>
              <a:t>种与收</a:t>
            </a:r>
            <a:endParaRPr kumimoji="0" lang="en-US" sz="5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08607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9154" name="Picture 3">
            <a:extLst>
              <a:ext uri="{FF2B5EF4-FFF2-40B4-BE49-F238E27FC236}">
                <a16:creationId xmlns:a16="http://schemas.microsoft.com/office/drawing/2014/main" xmlns="" id="{66035591-BEC0-9344-B5CE-B05B0A230AB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588"/>
            <a:ext cx="9144000" cy="685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9155" name="TextBox 4">
            <a:extLst>
              <a:ext uri="{FF2B5EF4-FFF2-40B4-BE49-F238E27FC236}">
                <a16:creationId xmlns:a16="http://schemas.microsoft.com/office/drawing/2014/main" xmlns="" id="{B49FA764-972A-1F48-B7A0-C220E858C1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52500" y="1143000"/>
            <a:ext cx="7239000" cy="349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18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44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-apple-system"/>
                <a:ea typeface="宋体" panose="02010600030101010101" pitchFamily="2" charset="-122"/>
                <a:cs typeface="Arial" panose="020B0604020202020204" pitchFamily="34" charset="0"/>
              </a:rPr>
              <a:t>种瓜得瓜 种豆得豆</a:t>
            </a:r>
            <a:r>
              <a:rPr kumimoji="0" lang="zh-CN" altLang="en-US" sz="44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/>
            </a:r>
            <a:br>
              <a:rPr kumimoji="0" lang="zh-CN" altLang="en-US" sz="44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</a:br>
            <a:r>
              <a:rPr kumimoji="0" lang="zh-CN" altLang="en-US" sz="44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-apple-system"/>
                <a:ea typeface="宋体" panose="02010600030101010101" pitchFamily="2" charset="-122"/>
                <a:cs typeface="Arial" panose="020B0604020202020204" pitchFamily="34" charset="0"/>
              </a:rPr>
              <a:t>种瓜的人 怎能得豆</a:t>
            </a:r>
            <a:r>
              <a:rPr kumimoji="0" lang="zh-CN" altLang="en-US" sz="44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/>
            </a:r>
            <a:br>
              <a:rPr kumimoji="0" lang="zh-CN" altLang="en-US" sz="44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</a:br>
            <a:r>
              <a:rPr kumimoji="0" lang="zh-CN" altLang="en-US" sz="44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-apple-system"/>
                <a:ea typeface="宋体" panose="02010600030101010101" pitchFamily="2" charset="-122"/>
                <a:cs typeface="Arial" panose="020B0604020202020204" pitchFamily="34" charset="0"/>
              </a:rPr>
              <a:t>人生在世 也有收获</a:t>
            </a:r>
            <a:r>
              <a:rPr kumimoji="0" lang="zh-CN" altLang="en-US" sz="44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/>
            </a:r>
            <a:br>
              <a:rPr kumimoji="0" lang="zh-CN" altLang="en-US" sz="44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</a:br>
            <a:r>
              <a:rPr kumimoji="0" lang="zh-CN" altLang="en-US" sz="44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-apple-system"/>
                <a:ea typeface="宋体" panose="02010600030101010101" pitchFamily="2" charset="-122"/>
                <a:cs typeface="Arial" panose="020B0604020202020204" pitchFamily="34" charset="0"/>
              </a:rPr>
              <a:t>你怎么种就怎么收</a:t>
            </a:r>
            <a:r>
              <a:rPr kumimoji="0" lang="zh-CN" altLang="en-US" sz="44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/>
            </a:r>
            <a:br>
              <a:rPr kumimoji="0" lang="zh-CN" altLang="en-US" sz="44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</a:br>
            <a:endParaRPr kumimoji="0" lang="en-US" altLang="en-US" sz="44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14017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0178" name="Picture 3">
            <a:extLst>
              <a:ext uri="{FF2B5EF4-FFF2-40B4-BE49-F238E27FC236}">
                <a16:creationId xmlns:a16="http://schemas.microsoft.com/office/drawing/2014/main" xmlns="" id="{6D04DC6D-2766-754C-AE8A-0517A5A3C0D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588"/>
            <a:ext cx="9144000" cy="685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0179" name="TextBox 4">
            <a:extLst>
              <a:ext uri="{FF2B5EF4-FFF2-40B4-BE49-F238E27FC236}">
                <a16:creationId xmlns:a16="http://schemas.microsoft.com/office/drawing/2014/main" xmlns="" id="{43A11473-F564-6C45-B25D-FAF22F3126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52500" y="1143000"/>
            <a:ext cx="7239000" cy="280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18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44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-apple-system"/>
                <a:ea typeface="宋体" panose="02010600030101010101" pitchFamily="2" charset="-122"/>
                <a:cs typeface="Arial" panose="020B0604020202020204" pitchFamily="34" charset="0"/>
              </a:rPr>
              <a:t>时候到了都会结果</a:t>
            </a:r>
            <a:r>
              <a:rPr kumimoji="0" lang="zh-CN" altLang="en-US" sz="44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/>
            </a:r>
            <a:br>
              <a:rPr kumimoji="0" lang="zh-CN" altLang="en-US" sz="44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</a:br>
            <a:r>
              <a:rPr kumimoji="0" lang="zh-CN" altLang="en-US" sz="44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-apple-system"/>
                <a:ea typeface="宋体" panose="02010600030101010101" pitchFamily="2" charset="-122"/>
                <a:cs typeface="Arial" panose="020B0604020202020204" pitchFamily="34" charset="0"/>
              </a:rPr>
              <a:t>自己种的自己来收</a:t>
            </a:r>
            <a:r>
              <a:rPr kumimoji="0" lang="zh-CN" altLang="en-US" sz="44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/>
            </a:r>
            <a:br>
              <a:rPr kumimoji="0" lang="zh-CN" altLang="en-US" sz="44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</a:br>
            <a:r>
              <a:rPr kumimoji="0" lang="zh-CN" altLang="en-US" sz="44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-apple-system"/>
                <a:ea typeface="宋体" panose="02010600030101010101" pitchFamily="2" charset="-122"/>
                <a:cs typeface="Arial" panose="020B0604020202020204" pitchFamily="34" charset="0"/>
              </a:rPr>
              <a:t>时候到了都会结果</a:t>
            </a:r>
            <a:r>
              <a:rPr kumimoji="0" lang="zh-CN" altLang="en-US" sz="44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/>
            </a:r>
            <a:br>
              <a:rPr kumimoji="0" lang="zh-CN" altLang="en-US" sz="44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</a:br>
            <a:r>
              <a:rPr kumimoji="0" lang="zh-CN" altLang="en-US" sz="44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-apple-system"/>
                <a:ea typeface="宋体" panose="02010600030101010101" pitchFamily="2" charset="-122"/>
                <a:cs typeface="Arial" panose="020B0604020202020204" pitchFamily="34" charset="0"/>
              </a:rPr>
              <a:t>远离真理自寻忧愁</a:t>
            </a:r>
            <a:endParaRPr kumimoji="0" lang="en-US" altLang="en-US" sz="44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28893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02" name="Picture 3">
            <a:extLst>
              <a:ext uri="{FF2B5EF4-FFF2-40B4-BE49-F238E27FC236}">
                <a16:creationId xmlns:a16="http://schemas.microsoft.com/office/drawing/2014/main" xmlns="" id="{7720DD01-DBB6-3B4A-811B-A6CBF1BF135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588"/>
            <a:ext cx="9144000" cy="685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03" name="TextBox 4">
            <a:extLst>
              <a:ext uri="{FF2B5EF4-FFF2-40B4-BE49-F238E27FC236}">
                <a16:creationId xmlns:a16="http://schemas.microsoft.com/office/drawing/2014/main" xmlns="" id="{207051B2-199C-734B-92F9-3A73B8F5D5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52500" y="1143000"/>
            <a:ext cx="7239000" cy="280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18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44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-apple-system"/>
                <a:ea typeface="宋体" panose="02010600030101010101" pitchFamily="2" charset="-122"/>
                <a:cs typeface="Arial" panose="020B0604020202020204" pitchFamily="34" charset="0"/>
              </a:rPr>
              <a:t>放纵自己 收败坏</a:t>
            </a:r>
            <a:r>
              <a:rPr kumimoji="0" lang="zh-CN" altLang="en-US" sz="44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/>
            </a:r>
            <a:br>
              <a:rPr kumimoji="0" lang="zh-CN" altLang="en-US" sz="44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</a:br>
            <a:r>
              <a:rPr kumimoji="0" lang="zh-CN" altLang="en-US" sz="44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-apple-system"/>
                <a:ea typeface="宋体" panose="02010600030101010101" pitchFamily="2" charset="-122"/>
                <a:cs typeface="Arial" panose="020B0604020202020204" pitchFamily="34" charset="0"/>
              </a:rPr>
              <a:t>顺从圣灵 得永生</a:t>
            </a:r>
            <a:r>
              <a:rPr kumimoji="0" lang="zh-CN" altLang="en-US" sz="44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/>
            </a:r>
            <a:br>
              <a:rPr kumimoji="0" lang="zh-CN" altLang="en-US" sz="44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</a:br>
            <a:r>
              <a:rPr kumimoji="0" lang="zh-CN" altLang="en-US" sz="44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-apple-system"/>
                <a:ea typeface="宋体" panose="02010600030101010101" pitchFamily="2" charset="-122"/>
                <a:cs typeface="Arial" panose="020B0604020202020204" pitchFamily="34" charset="0"/>
              </a:rPr>
              <a:t>这两条路 各有方向</a:t>
            </a:r>
            <a:r>
              <a:rPr kumimoji="0" lang="zh-CN" altLang="en-US" sz="44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/>
            </a:r>
            <a:br>
              <a:rPr kumimoji="0" lang="zh-CN" altLang="en-US" sz="44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</a:br>
            <a:r>
              <a:rPr kumimoji="0" lang="zh-CN" altLang="en-US" sz="44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-apple-system"/>
                <a:ea typeface="宋体" panose="02010600030101010101" pitchFamily="2" charset="-122"/>
                <a:cs typeface="Arial" panose="020B0604020202020204" pitchFamily="34" charset="0"/>
              </a:rPr>
              <a:t>你正走在哪条路上</a:t>
            </a:r>
            <a:endParaRPr kumimoji="0" lang="en-US" altLang="en-US" sz="44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6090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2226" name="Picture 3">
            <a:extLst>
              <a:ext uri="{FF2B5EF4-FFF2-40B4-BE49-F238E27FC236}">
                <a16:creationId xmlns:a16="http://schemas.microsoft.com/office/drawing/2014/main" xmlns="" id="{99509BBD-DF68-8D48-A846-46A57DBA7F1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588"/>
            <a:ext cx="9144000" cy="685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2227" name="TextBox 4">
            <a:extLst>
              <a:ext uri="{FF2B5EF4-FFF2-40B4-BE49-F238E27FC236}">
                <a16:creationId xmlns:a16="http://schemas.microsoft.com/office/drawing/2014/main" xmlns="" id="{33BA1459-4C5B-5A43-9AE9-958D8DA655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52500" y="1143000"/>
            <a:ext cx="7239000" cy="349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18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44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-apple-system"/>
                <a:ea typeface="宋体" panose="02010600030101010101" pitchFamily="2" charset="-122"/>
                <a:cs typeface="Arial" panose="020B0604020202020204" pitchFamily="34" charset="0"/>
              </a:rPr>
              <a:t>种瓜得瓜 种豆得豆</a:t>
            </a:r>
            <a:r>
              <a:rPr kumimoji="0" lang="zh-CN" altLang="en-US" sz="44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/>
            </a:r>
            <a:br>
              <a:rPr kumimoji="0" lang="zh-CN" altLang="en-US" sz="44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</a:br>
            <a:r>
              <a:rPr kumimoji="0" lang="zh-CN" altLang="en-US" sz="44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-apple-system"/>
                <a:ea typeface="宋体" panose="02010600030101010101" pitchFamily="2" charset="-122"/>
                <a:cs typeface="Arial" panose="020B0604020202020204" pitchFamily="34" charset="0"/>
              </a:rPr>
              <a:t>种瓜的人 怎能得豆</a:t>
            </a:r>
            <a:r>
              <a:rPr kumimoji="0" lang="zh-CN" altLang="en-US" sz="44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/>
            </a:r>
            <a:br>
              <a:rPr kumimoji="0" lang="zh-CN" altLang="en-US" sz="44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</a:br>
            <a:r>
              <a:rPr kumimoji="0" lang="zh-CN" altLang="en-US" sz="44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-apple-system"/>
                <a:ea typeface="宋体" panose="02010600030101010101" pitchFamily="2" charset="-122"/>
                <a:cs typeface="Arial" panose="020B0604020202020204" pitchFamily="34" charset="0"/>
              </a:rPr>
              <a:t>人生在世 也有收获</a:t>
            </a:r>
            <a:r>
              <a:rPr kumimoji="0" lang="zh-CN" altLang="en-US" sz="44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/>
            </a:r>
            <a:br>
              <a:rPr kumimoji="0" lang="zh-CN" altLang="en-US" sz="44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</a:br>
            <a:r>
              <a:rPr kumimoji="0" lang="zh-CN" altLang="en-US" sz="44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-apple-system"/>
                <a:ea typeface="宋体" panose="02010600030101010101" pitchFamily="2" charset="-122"/>
                <a:cs typeface="Arial" panose="020B0604020202020204" pitchFamily="34" charset="0"/>
              </a:rPr>
              <a:t>你怎么种就怎么收</a:t>
            </a:r>
            <a:r>
              <a:rPr kumimoji="0" lang="zh-CN" altLang="en-US" sz="44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/>
            </a:r>
            <a:br>
              <a:rPr kumimoji="0" lang="zh-CN" altLang="en-US" sz="44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</a:br>
            <a:endParaRPr kumimoji="0" lang="en-US" altLang="en-US" sz="44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83585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3250" name="Picture 3">
            <a:extLst>
              <a:ext uri="{FF2B5EF4-FFF2-40B4-BE49-F238E27FC236}">
                <a16:creationId xmlns:a16="http://schemas.microsoft.com/office/drawing/2014/main" xmlns="" id="{F7C964A0-4138-DD4F-9AA9-B722E8CC43F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588"/>
            <a:ext cx="9144000" cy="685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3251" name="TextBox 4">
            <a:extLst>
              <a:ext uri="{FF2B5EF4-FFF2-40B4-BE49-F238E27FC236}">
                <a16:creationId xmlns:a16="http://schemas.microsoft.com/office/drawing/2014/main" xmlns="" id="{C23FD13F-68FE-9942-9EF0-AD0C35BAB8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52500" y="1143000"/>
            <a:ext cx="7239000" cy="280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18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44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-apple-system"/>
                <a:ea typeface="宋体" panose="02010600030101010101" pitchFamily="2" charset="-122"/>
                <a:cs typeface="Arial" panose="020B0604020202020204" pitchFamily="34" charset="0"/>
              </a:rPr>
              <a:t>时候到了都会结果</a:t>
            </a:r>
            <a:r>
              <a:rPr kumimoji="0" lang="zh-CN" altLang="en-US" sz="44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/>
            </a:r>
            <a:br>
              <a:rPr kumimoji="0" lang="zh-CN" altLang="en-US" sz="44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</a:br>
            <a:r>
              <a:rPr kumimoji="0" lang="zh-CN" altLang="en-US" sz="44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-apple-system"/>
                <a:ea typeface="宋体" panose="02010600030101010101" pitchFamily="2" charset="-122"/>
                <a:cs typeface="Arial" panose="020B0604020202020204" pitchFamily="34" charset="0"/>
              </a:rPr>
              <a:t>自己种的自己来收</a:t>
            </a:r>
            <a:r>
              <a:rPr kumimoji="0" lang="zh-CN" altLang="en-US" sz="44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/>
            </a:r>
            <a:br>
              <a:rPr kumimoji="0" lang="zh-CN" altLang="en-US" sz="44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</a:br>
            <a:r>
              <a:rPr kumimoji="0" lang="zh-CN" altLang="en-US" sz="44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-apple-system"/>
                <a:ea typeface="宋体" panose="02010600030101010101" pitchFamily="2" charset="-122"/>
                <a:cs typeface="Arial" panose="020B0604020202020204" pitchFamily="34" charset="0"/>
              </a:rPr>
              <a:t>时候到了都会结果</a:t>
            </a:r>
            <a:r>
              <a:rPr kumimoji="0" lang="zh-CN" altLang="en-US" sz="44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/>
            </a:r>
            <a:br>
              <a:rPr kumimoji="0" lang="zh-CN" altLang="en-US" sz="44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</a:br>
            <a:r>
              <a:rPr kumimoji="0" lang="zh-CN" altLang="en-US" sz="44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-apple-system"/>
                <a:ea typeface="宋体" panose="02010600030101010101" pitchFamily="2" charset="-122"/>
                <a:cs typeface="Arial" panose="020B0604020202020204" pitchFamily="34" charset="0"/>
              </a:rPr>
              <a:t>远离真理自寻忧愁</a:t>
            </a:r>
            <a:endParaRPr kumimoji="0" lang="en-US" altLang="en-US" sz="44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62438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274" name="Picture 3">
            <a:extLst>
              <a:ext uri="{FF2B5EF4-FFF2-40B4-BE49-F238E27FC236}">
                <a16:creationId xmlns:a16="http://schemas.microsoft.com/office/drawing/2014/main" xmlns="" id="{3469E3ED-DA2B-014A-ABA3-6248C3AF075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588"/>
            <a:ext cx="9144000" cy="685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4275" name="TextBox 4">
            <a:extLst>
              <a:ext uri="{FF2B5EF4-FFF2-40B4-BE49-F238E27FC236}">
                <a16:creationId xmlns:a16="http://schemas.microsoft.com/office/drawing/2014/main" xmlns="" id="{8C7A8FB0-1B17-3A44-ADFE-53DAB4C922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52500" y="1143000"/>
            <a:ext cx="7239000" cy="280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18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44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-apple-system"/>
                <a:ea typeface="宋体" panose="02010600030101010101" pitchFamily="2" charset="-122"/>
                <a:cs typeface="Arial" panose="020B0604020202020204" pitchFamily="34" charset="0"/>
              </a:rPr>
              <a:t>放纵自己 收败坏</a:t>
            </a:r>
            <a:r>
              <a:rPr kumimoji="0" lang="zh-CN" altLang="en-US" sz="44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/>
            </a:r>
            <a:br>
              <a:rPr kumimoji="0" lang="zh-CN" altLang="en-US" sz="44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</a:br>
            <a:r>
              <a:rPr kumimoji="0" lang="zh-CN" altLang="en-US" sz="44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-apple-system"/>
                <a:ea typeface="宋体" panose="02010600030101010101" pitchFamily="2" charset="-122"/>
                <a:cs typeface="Arial" panose="020B0604020202020204" pitchFamily="34" charset="0"/>
              </a:rPr>
              <a:t>顺从圣灵 得永生</a:t>
            </a:r>
            <a:r>
              <a:rPr kumimoji="0" lang="zh-CN" altLang="en-US" sz="44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/>
            </a:r>
            <a:br>
              <a:rPr kumimoji="0" lang="zh-CN" altLang="en-US" sz="44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</a:br>
            <a:r>
              <a:rPr kumimoji="0" lang="zh-CN" altLang="en-US" sz="44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-apple-system"/>
                <a:ea typeface="宋体" panose="02010600030101010101" pitchFamily="2" charset="-122"/>
                <a:cs typeface="Arial" panose="020B0604020202020204" pitchFamily="34" charset="0"/>
              </a:rPr>
              <a:t>这两条路 各有方向</a:t>
            </a:r>
            <a:r>
              <a:rPr kumimoji="0" lang="zh-CN" altLang="en-US" sz="44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/>
            </a:r>
            <a:br>
              <a:rPr kumimoji="0" lang="zh-CN" altLang="en-US" sz="44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</a:br>
            <a:r>
              <a:rPr kumimoji="0" lang="zh-CN" altLang="en-US" sz="44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-apple-system"/>
                <a:ea typeface="宋体" panose="02010600030101010101" pitchFamily="2" charset="-122"/>
                <a:cs typeface="Arial" panose="020B0604020202020204" pitchFamily="34" charset="0"/>
              </a:rPr>
              <a:t>你正走在哪条路上</a:t>
            </a:r>
            <a:endParaRPr kumimoji="0" lang="en-US" altLang="en-US" sz="44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16968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5298" name="Picture 3">
            <a:extLst>
              <a:ext uri="{FF2B5EF4-FFF2-40B4-BE49-F238E27FC236}">
                <a16:creationId xmlns:a16="http://schemas.microsoft.com/office/drawing/2014/main" xmlns="" id="{408CBD8D-BC81-B847-AAD1-2F003D111BC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588"/>
            <a:ext cx="9144000" cy="685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5299" name="TextBox 4">
            <a:extLst>
              <a:ext uri="{FF2B5EF4-FFF2-40B4-BE49-F238E27FC236}">
                <a16:creationId xmlns:a16="http://schemas.microsoft.com/office/drawing/2014/main" xmlns="" id="{FEC33501-9499-2943-B08A-5004558703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52500" y="1143000"/>
            <a:ext cx="7239000" cy="280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18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44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-apple-system"/>
                <a:ea typeface="宋体" panose="02010600030101010101" pitchFamily="2" charset="-122"/>
                <a:cs typeface="Arial" panose="020B0604020202020204" pitchFamily="34" charset="0"/>
              </a:rPr>
              <a:t>时候到了都会结果</a:t>
            </a:r>
            <a:r>
              <a:rPr kumimoji="0" lang="zh-CN" altLang="en-US" sz="44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/>
            </a:r>
            <a:br>
              <a:rPr kumimoji="0" lang="zh-CN" altLang="en-US" sz="44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</a:br>
            <a:r>
              <a:rPr kumimoji="0" lang="zh-CN" altLang="en-US" sz="44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-apple-system"/>
                <a:ea typeface="宋体" panose="02010600030101010101" pitchFamily="2" charset="-122"/>
                <a:cs typeface="Arial" panose="020B0604020202020204" pitchFamily="34" charset="0"/>
              </a:rPr>
              <a:t>自己种的自己来收</a:t>
            </a:r>
            <a:r>
              <a:rPr kumimoji="0" lang="zh-CN" altLang="en-US" sz="44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/>
            </a:r>
            <a:br>
              <a:rPr kumimoji="0" lang="zh-CN" altLang="en-US" sz="44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</a:br>
            <a:r>
              <a:rPr kumimoji="0" lang="zh-CN" altLang="en-US" sz="44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-apple-system"/>
                <a:ea typeface="宋体" panose="02010600030101010101" pitchFamily="2" charset="-122"/>
                <a:cs typeface="Arial" panose="020B0604020202020204" pitchFamily="34" charset="0"/>
              </a:rPr>
              <a:t>时候到了都会结果</a:t>
            </a:r>
            <a:r>
              <a:rPr kumimoji="0" lang="zh-CN" altLang="en-US" sz="44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/>
            </a:r>
            <a:br>
              <a:rPr kumimoji="0" lang="zh-CN" altLang="en-US" sz="44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</a:br>
            <a:r>
              <a:rPr kumimoji="0" lang="zh-CN" altLang="en-US" sz="44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-apple-system"/>
                <a:ea typeface="宋体" panose="02010600030101010101" pitchFamily="2" charset="-122"/>
                <a:cs typeface="Arial" panose="020B0604020202020204" pitchFamily="34" charset="0"/>
              </a:rPr>
              <a:t>远离真理自寻忧愁</a:t>
            </a:r>
            <a:endParaRPr kumimoji="0" lang="en-US" altLang="en-US" sz="44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95568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6322" name="Picture 3">
            <a:extLst>
              <a:ext uri="{FF2B5EF4-FFF2-40B4-BE49-F238E27FC236}">
                <a16:creationId xmlns:a16="http://schemas.microsoft.com/office/drawing/2014/main" xmlns="" id="{A2C74067-5C30-7340-BA19-055490DC62F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588"/>
            <a:ext cx="9144000" cy="685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6323" name="TextBox 4">
            <a:extLst>
              <a:ext uri="{FF2B5EF4-FFF2-40B4-BE49-F238E27FC236}">
                <a16:creationId xmlns:a16="http://schemas.microsoft.com/office/drawing/2014/main" xmlns="" id="{60E0E2CE-8832-1F45-9DBA-C04E6922C4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52500" y="1143000"/>
            <a:ext cx="7239000" cy="280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18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44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-apple-system"/>
                <a:ea typeface="宋体" panose="02010600030101010101" pitchFamily="2" charset="-122"/>
                <a:cs typeface="Arial" panose="020B0604020202020204" pitchFamily="34" charset="0"/>
              </a:rPr>
              <a:t>放纵自己 收败坏</a:t>
            </a:r>
            <a:r>
              <a:rPr kumimoji="0" lang="zh-CN" altLang="en-US" sz="44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/>
            </a:r>
            <a:br>
              <a:rPr kumimoji="0" lang="zh-CN" altLang="en-US" sz="44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</a:br>
            <a:r>
              <a:rPr kumimoji="0" lang="zh-CN" altLang="en-US" sz="44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-apple-system"/>
                <a:ea typeface="宋体" panose="02010600030101010101" pitchFamily="2" charset="-122"/>
                <a:cs typeface="Arial" panose="020B0604020202020204" pitchFamily="34" charset="0"/>
              </a:rPr>
              <a:t>顺从圣灵 得永生</a:t>
            </a:r>
            <a:r>
              <a:rPr kumimoji="0" lang="zh-CN" altLang="en-US" sz="44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/>
            </a:r>
            <a:br>
              <a:rPr kumimoji="0" lang="zh-CN" altLang="en-US" sz="44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</a:br>
            <a:r>
              <a:rPr kumimoji="0" lang="zh-CN" altLang="en-US" sz="44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-apple-system"/>
                <a:ea typeface="宋体" panose="02010600030101010101" pitchFamily="2" charset="-122"/>
                <a:cs typeface="Arial" panose="020B0604020202020204" pitchFamily="34" charset="0"/>
              </a:rPr>
              <a:t>这两条路 各有方向</a:t>
            </a:r>
            <a:r>
              <a:rPr kumimoji="0" lang="zh-CN" altLang="en-US" sz="44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/>
            </a:r>
            <a:br>
              <a:rPr kumimoji="0" lang="zh-CN" altLang="en-US" sz="44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</a:br>
            <a:r>
              <a:rPr kumimoji="0" lang="zh-CN" altLang="en-US" sz="44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-apple-system"/>
                <a:ea typeface="宋体" panose="02010600030101010101" pitchFamily="2" charset="-122"/>
                <a:cs typeface="Arial" panose="020B0604020202020204" pitchFamily="34" charset="0"/>
              </a:rPr>
              <a:t>你正走在哪条路上</a:t>
            </a:r>
            <a:endParaRPr kumimoji="0" lang="en-US" altLang="en-US" sz="44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8870439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AG_VERSION" val="1.0"/>
  <p:tag name="KSO_WM_TEMPLATE_CATEGORY" val="custom"/>
  <p:tag name="KSO_WM_TEMPLATE_INDEX" val="20187308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AG_VERSION" val="1.0"/>
  <p:tag name="KSO_WM_TEMPLATE_CATEGORY" val="custom"/>
  <p:tag name="KSO_WM_TEMPLATE_INDEX" val="20187308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AG_VERSION" val="1.0"/>
  <p:tag name="KSO_WM_BEAUTIFY_FLAG" val="#wm#"/>
  <p:tag name="KSO_WM_TEMPLATE_CATEGORY" val="custom"/>
  <p:tag name="KSO_WM_TEMPLATE_INDEX" val="20187308"/>
  <p:tag name="KSO_WM_TEMPLATE_THUMBS_INDEX" val="1、2、3、6、8、10、11、12、15"/>
</p:tagLst>
</file>

<file path=ppt/theme/theme1.xml><?xml version="1.0" encoding="utf-8"?>
<a:theme xmlns:a="http://schemas.openxmlformats.org/drawingml/2006/main" name="Office 主题​​">
  <a:themeElements>
    <a:clrScheme name="2019空白演示文档">
      <a:dk1>
        <a:srgbClr val="000000"/>
      </a:dk1>
      <a:lt1>
        <a:srgbClr val="FFFFFF"/>
      </a:lt1>
      <a:dk2>
        <a:srgbClr val="E6E4E4"/>
      </a:dk2>
      <a:lt2>
        <a:srgbClr val="FFFFFF"/>
      </a:lt2>
      <a:accent1>
        <a:srgbClr val="477DEA"/>
      </a:accent1>
      <a:accent2>
        <a:srgbClr val="9B9B9B"/>
      </a:accent2>
      <a:accent3>
        <a:srgbClr val="F3B745"/>
      </a:accent3>
      <a:accent4>
        <a:srgbClr val="477EE7"/>
      </a:accent4>
      <a:accent5>
        <a:srgbClr val="4BA151"/>
      </a:accent5>
      <a:accent6>
        <a:srgbClr val="E9403C"/>
      </a:accent6>
      <a:hlink>
        <a:srgbClr val="0563C1"/>
      </a:hlink>
      <a:folHlink>
        <a:srgbClr val="954D72"/>
      </a:folHlink>
    </a:clrScheme>
    <a:fontScheme name="2019空白演示文档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7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2986</TotalTime>
  <Words>64</Words>
  <Application>Microsoft Office PowerPoint</Application>
  <PresentationFormat>On-screen Show (4:3)</PresentationFormat>
  <Paragraphs>9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11" baseType="lpstr">
      <vt:lpstr>Office 主题​​</vt:lpstr>
      <vt:lpstr>7_Office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LeiChen</dc:creator>
  <cp:lastModifiedBy>wangps</cp:lastModifiedBy>
  <cp:revision>786</cp:revision>
  <cp:lastPrinted>1601-01-01T00:00:00Z</cp:lastPrinted>
  <dcterms:created xsi:type="dcterms:W3CDTF">1601-01-01T00:00:00Z</dcterms:created>
  <dcterms:modified xsi:type="dcterms:W3CDTF">2022-05-05T01:49:57Z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